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theme/theme3.xml" ContentType="application/vnd.openxmlformats-officedocument.theme+xml"/>
  <Default Extension="pdf" ContentType="application/pdf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Default Extension="gif" ContentType="image/gif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2" r:id="rId2"/>
    <p:sldMasterId id="2147483666" r:id="rId3"/>
  </p:sldMasterIdLst>
  <p:sldIdLst>
    <p:sldId id="257" r:id="rId4"/>
    <p:sldId id="277" r:id="rId5"/>
    <p:sldId id="258" r:id="rId6"/>
    <p:sldId id="278" r:id="rId7"/>
    <p:sldId id="279" r:id="rId8"/>
    <p:sldId id="259" r:id="rId9"/>
    <p:sldId id="260" r:id="rId10"/>
    <p:sldId id="261" r:id="rId11"/>
    <p:sldId id="280" r:id="rId12"/>
    <p:sldId id="262" r:id="rId13"/>
    <p:sldId id="281" r:id="rId14"/>
    <p:sldId id="266" r:id="rId15"/>
    <p:sldId id="276" r:id="rId16"/>
    <p:sldId id="284" r:id="rId17"/>
    <p:sldId id="272" r:id="rId18"/>
    <p:sldId id="263" r:id="rId19"/>
    <p:sldId id="267" r:id="rId20"/>
    <p:sldId id="274" r:id="rId21"/>
    <p:sldId id="270" r:id="rId22"/>
    <p:sldId id="268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31" autoAdjust="0"/>
    <p:restoredTop sz="94692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-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8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605-3101-564A-AA82-6350138ACF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78E2-B722-CE45-8F1F-AA7E75EBF3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000"/>
            <a:ext cx="7772400" cy="109351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Fast Radio Bursts (FRB): </a:t>
            </a:r>
            <a:b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l’ultimo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enigma</a:t>
            </a: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2549" y="1477349"/>
            <a:ext cx="6538901" cy="789411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Gabriele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Ghisellini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bright="4000" contrast="2000"/>
            <a:alphaModFix/>
          </a:blip>
          <a:srcRect/>
          <a:stretch>
            <a:fillRect/>
          </a:stretch>
        </p:blipFill>
        <p:spPr bwMode="auto">
          <a:xfrm>
            <a:off x="841208" y="2410699"/>
            <a:ext cx="7455402" cy="419472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29584"/>
            <a:ext cx="6400800" cy="332841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869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3000"/>
                    </a:srgbClr>
                  </a:outerShdw>
                </a:effectLst>
                <a:latin typeface="Times New Roman"/>
                <a:cs typeface="Times New Roman"/>
              </a:rPr>
              <a:t>Perytons</a:t>
            </a:r>
            <a:endParaRPr lang="en-US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140" y="879096"/>
            <a:ext cx="7315199" cy="234987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Non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reali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prodotti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quando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si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apre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lo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sportello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di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un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microonde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in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funzione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  (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ci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mette</a:t>
            </a:r>
            <a:r>
              <a:rPr lang="en-US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1 millisecondo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per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spegnersi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…)</a:t>
            </a:r>
          </a:p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Grande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confusione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per un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po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’ </a:t>
            </a:r>
            <a:r>
              <a:rPr lang="en-US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di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63000"/>
                    </a:srgbClr>
                  </a:outerShdw>
                </a:effectLst>
                <a:latin typeface="Times New Roman"/>
                <a:cs typeface="Times New Roman"/>
              </a:rPr>
              <a:t> tempo…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20576" y="76200"/>
            <a:ext cx="71881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Poi,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dal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2013,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fioritura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lampi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radio… </a:t>
            </a:r>
          </a:p>
          <a:p>
            <a:pPr eaLnBrk="0" hangingPunct="0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FF00"/>
                </a:solidFill>
                <a:latin typeface="Times"/>
                <a:cs typeface="Times"/>
              </a:rPr>
              <a:t>Visti</a:t>
            </a:r>
            <a:r>
              <a:rPr lang="en-US" sz="3200" b="1" i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"/>
                <a:cs typeface="Times"/>
              </a:rPr>
              <a:t>da</a:t>
            </a:r>
            <a:r>
              <a:rPr lang="en-US" sz="3200" b="1" i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"/>
                <a:cs typeface="Times"/>
              </a:rPr>
              <a:t>radiotelescopi</a:t>
            </a:r>
            <a:r>
              <a:rPr lang="en-US" sz="3200" b="1" i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"/>
                <a:cs typeface="Times"/>
              </a:rPr>
              <a:t>diversi</a:t>
            </a:r>
            <a:endParaRPr lang="en-US" sz="3200" b="1" i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36" y="2002012"/>
            <a:ext cx="2528839" cy="1426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62" y="2002012"/>
            <a:ext cx="2203276" cy="1443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0576" y="3666153"/>
            <a:ext cx="116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Arecibo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276" y="3666153"/>
            <a:ext cx="116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"/>
                <a:cs typeface="Times"/>
              </a:rPr>
              <a:t>Parkes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350" y="2002012"/>
            <a:ext cx="2101087" cy="1426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3863" y="3666153"/>
            <a:ext cx="189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Green Bank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36" y="4540183"/>
            <a:ext cx="2472445" cy="1403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0576" y="6092311"/>
            <a:ext cx="135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ASKAP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362" y="4540183"/>
            <a:ext cx="1856055" cy="1403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2428" y="6092311"/>
            <a:ext cx="1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"/>
                <a:cs typeface="Times"/>
              </a:rPr>
              <a:t>Molonglo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911" y="4803659"/>
            <a:ext cx="3110267" cy="11401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6295" y="6092311"/>
            <a:ext cx="1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CHIME/FRB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st-radio-bursts-these-mysterious-cosmic-radio-signals-get-more-mysteriou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841500"/>
            <a:ext cx="6350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678"/>
            <a:ext cx="9144000" cy="4668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953" y="5763322"/>
            <a:ext cx="314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25400" dir="5880000">
                    <a:srgbClr val="000000">
                      <a:alpha val="64000"/>
                    </a:srgbClr>
                  </a:outerShdw>
                </a:effectLst>
              </a:rPr>
              <a:t>Caleb + 2018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25400" dir="5880000">
                    <a:srgbClr val="000000">
                      <a:alpha val="64000"/>
                    </a:srgbClr>
                  </a:outerShdw>
                </a:effectLst>
              </a:rPr>
              <a:t>arXiv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25400" dir="5880000">
                    <a:srgbClr val="000000">
                      <a:alpha val="64000"/>
                    </a:srgbClr>
                  </a:outerShdw>
                </a:effectLst>
              </a:rPr>
              <a:t>: 181100360</a:t>
            </a:r>
            <a:endParaRPr lang="en-US" dirty="0">
              <a:solidFill>
                <a:srgbClr val="FF0000"/>
              </a:solidFill>
              <a:effectLst>
                <a:outerShdw blurRad="50800" dist="25400" dir="5880000">
                  <a:srgbClr val="000000">
                    <a:alpha val="64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0727" y="735698"/>
            <a:ext cx="265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"/>
                <a:cs typeface="Times"/>
              </a:rPr>
              <a:t>Proprietà</a:t>
            </a:r>
            <a:endParaRPr lang="en-US" sz="4400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365" y="1953904"/>
            <a:ext cx="4425468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"/>
                <a:cs typeface="Times"/>
              </a:rPr>
              <a:t>Brevissimi</a:t>
            </a:r>
            <a:r>
              <a:rPr lang="en-US" sz="2400" dirty="0" smtClean="0">
                <a:latin typeface="Times"/>
                <a:cs typeface="Times"/>
              </a:rPr>
              <a:t>: 0.5-5 </a:t>
            </a:r>
            <a:r>
              <a:rPr lang="en-US" sz="2400" dirty="0" err="1" smtClean="0">
                <a:latin typeface="Times"/>
                <a:cs typeface="Times"/>
              </a:rPr>
              <a:t>millisecondi</a:t>
            </a:r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Ma 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latin typeface="Times"/>
                <a:cs typeface="Times"/>
              </a:rPr>
              <a:t> diverse: </a:t>
            </a:r>
            <a:r>
              <a:rPr lang="en-US" sz="2400" dirty="0" err="1" smtClean="0">
                <a:latin typeface="Times"/>
                <a:cs typeface="Times"/>
              </a:rPr>
              <a:t>ritardo</a:t>
            </a:r>
            <a:r>
              <a:rPr lang="en-US" sz="2400" dirty="0" smtClean="0">
                <a:latin typeface="Times"/>
                <a:cs typeface="Times"/>
              </a:rPr>
              <a:t> (</a:t>
            </a:r>
            <a:r>
              <a:rPr lang="en-US" sz="2400" dirty="0" err="1" smtClean="0">
                <a:latin typeface="Times"/>
                <a:cs typeface="Times"/>
              </a:rPr>
              <a:t>secondi</a:t>
            </a:r>
            <a:r>
              <a:rPr lang="en-US" sz="2400" dirty="0" smtClean="0">
                <a:latin typeface="Times"/>
                <a:cs typeface="Times"/>
              </a:rPr>
              <a:t>)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err="1" smtClean="0">
                <a:latin typeface="Times"/>
                <a:cs typeface="Times"/>
              </a:rPr>
              <a:t>Provengono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da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tutte</a:t>
            </a:r>
            <a:r>
              <a:rPr lang="en-US" sz="2400" dirty="0" smtClean="0">
                <a:latin typeface="Times"/>
                <a:cs typeface="Times"/>
              </a:rPr>
              <a:t> le </a:t>
            </a:r>
            <a:r>
              <a:rPr lang="en-US" sz="2400" dirty="0" err="1" smtClean="0">
                <a:latin typeface="Times"/>
                <a:cs typeface="Times"/>
              </a:rPr>
              <a:t>direzioni</a:t>
            </a:r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Un solo FRB </a:t>
            </a:r>
            <a:r>
              <a:rPr lang="en-US" sz="2400" dirty="0" err="1" smtClean="0">
                <a:latin typeface="Times"/>
                <a:cs typeface="Times"/>
              </a:rPr>
              <a:t>ripete</a:t>
            </a:r>
            <a:r>
              <a:rPr lang="en-US" sz="2400" dirty="0" smtClean="0">
                <a:latin typeface="Times"/>
                <a:cs typeface="Times"/>
              </a:rPr>
              <a:t>, </a:t>
            </a:r>
            <a:r>
              <a:rPr lang="en-US" sz="2400" dirty="0" err="1" smtClean="0">
                <a:latin typeface="Times"/>
                <a:cs typeface="Times"/>
              </a:rPr>
              <a:t>gli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altri</a:t>
            </a:r>
            <a:r>
              <a:rPr lang="en-US" sz="2400" dirty="0" smtClean="0">
                <a:latin typeface="Times"/>
                <a:cs typeface="Times"/>
              </a:rPr>
              <a:t> no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err="1" smtClean="0">
                <a:latin typeface="Times"/>
                <a:cs typeface="Times"/>
              </a:rPr>
              <a:t>Nessuna</a:t>
            </a:r>
            <a:r>
              <a:rPr lang="en-US" sz="2400" dirty="0" smtClean="0">
                <a:latin typeface="Times"/>
                <a:cs typeface="Times"/>
              </a:rPr>
              <a:t> detection ad </a:t>
            </a:r>
            <a:r>
              <a:rPr lang="en-US" sz="2400" dirty="0" err="1" smtClean="0">
                <a:latin typeface="Times"/>
                <a:cs typeface="Times"/>
              </a:rPr>
              <a:t>altre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frequenze</a:t>
            </a:r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err="1" smtClean="0">
                <a:latin typeface="Times"/>
                <a:cs typeface="Times"/>
              </a:rPr>
              <a:t>Qualche</a:t>
            </a:r>
            <a:r>
              <a:rPr lang="en-US" sz="2400" dirty="0" smtClean="0">
                <a:latin typeface="Times"/>
                <a:cs typeface="Times"/>
              </a:rPr>
              <a:t> FRB/</a:t>
            </a:r>
            <a:r>
              <a:rPr lang="en-US" sz="2400" dirty="0" smtClean="0">
                <a:latin typeface="Times"/>
                <a:cs typeface="Times"/>
              </a:rPr>
              <a:t>grado</a:t>
            </a:r>
            <a:r>
              <a:rPr lang="en-US" sz="2800" baseline="30000" dirty="0" smtClean="0">
                <a:latin typeface="Times"/>
                <a:cs typeface="Times"/>
              </a:rPr>
              <a:t>2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smtClean="0">
                <a:latin typeface="Times"/>
                <a:cs typeface="Times"/>
              </a:rPr>
              <a:t>per anno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  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130" y="505572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130" y="431656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130" y="3553572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130" y="284299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130" y="213470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41383" y="1953900"/>
            <a:ext cx="4089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R &lt; 300 km</a:t>
            </a:r>
          </a:p>
          <a:p>
            <a:r>
              <a:rPr lang="en-US" sz="2400" dirty="0" smtClean="0">
                <a:latin typeface="Times"/>
                <a:cs typeface="Times"/>
              </a:rPr>
              <a:t> </a:t>
            </a:r>
          </a:p>
          <a:p>
            <a:r>
              <a:rPr lang="en-US" sz="2400" dirty="0" err="1" smtClean="0">
                <a:latin typeface="Times"/>
                <a:cs typeface="Times"/>
              </a:rPr>
              <a:t>Cosmologici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grandi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potenze</a:t>
            </a:r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L ~ 10 </a:t>
            </a:r>
            <a:r>
              <a:rPr lang="en-US" sz="2400" dirty="0" err="1" smtClean="0">
                <a:latin typeface="Times"/>
                <a:cs typeface="Times"/>
              </a:rPr>
              <a:t>miliardi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di</a:t>
            </a:r>
            <a:r>
              <a:rPr lang="en-US" sz="2400" dirty="0" smtClean="0">
                <a:latin typeface="Times"/>
                <a:cs typeface="Times"/>
              </a:rPr>
              <a:t> Soli</a:t>
            </a:r>
          </a:p>
          <a:p>
            <a:r>
              <a:rPr lang="en-US" sz="2400" dirty="0" smtClean="0">
                <a:latin typeface="Times"/>
                <a:cs typeface="Times"/>
              </a:rPr>
              <a:t>E ~ 10 </a:t>
            </a:r>
            <a:r>
              <a:rPr lang="en-US" sz="2400" dirty="0" err="1" smtClean="0">
                <a:latin typeface="Times"/>
                <a:cs typeface="Times"/>
              </a:rPr>
              <a:t>milioni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di</a:t>
            </a:r>
            <a:r>
              <a:rPr lang="en-US" sz="2400" dirty="0" smtClean="0">
                <a:latin typeface="Times"/>
                <a:cs typeface="Times"/>
              </a:rPr>
              <a:t> Soli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Due </a:t>
            </a:r>
            <a:r>
              <a:rPr lang="en-US" sz="2400" dirty="0" err="1" smtClean="0">
                <a:latin typeface="Times"/>
                <a:cs typeface="Times"/>
              </a:rPr>
              <a:t>popolazioni</a:t>
            </a:r>
            <a:r>
              <a:rPr lang="en-US" sz="2400" dirty="0" smtClean="0">
                <a:latin typeface="Times"/>
                <a:cs typeface="Times"/>
              </a:rPr>
              <a:t>?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err="1" smtClean="0">
                <a:latin typeface="Times"/>
                <a:cs typeface="Times"/>
              </a:rPr>
              <a:t>Fenomeno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essenzialmente</a:t>
            </a:r>
            <a:r>
              <a:rPr lang="en-US" sz="2400" dirty="0" smtClean="0">
                <a:latin typeface="Times"/>
                <a:cs typeface="Times"/>
              </a:rPr>
              <a:t> radio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4000 al </a:t>
            </a:r>
            <a:r>
              <a:rPr lang="en-US" sz="2400" dirty="0" err="1" smtClean="0">
                <a:latin typeface="Times"/>
                <a:cs typeface="Times"/>
              </a:rPr>
              <a:t>giorno</a:t>
            </a:r>
            <a:r>
              <a:rPr lang="en-US" sz="2400" dirty="0" smtClean="0">
                <a:latin typeface="Times"/>
                <a:cs typeface="Times"/>
              </a:rPr>
              <a:t> (</a:t>
            </a:r>
            <a:r>
              <a:rPr lang="en-US" sz="2400" dirty="0" err="1" smtClean="0">
                <a:latin typeface="Times"/>
                <a:cs typeface="Times"/>
              </a:rPr>
              <a:t>tutto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cielo</a:t>
            </a:r>
            <a:r>
              <a:rPr lang="en-US" sz="2400" dirty="0" smtClean="0">
                <a:latin typeface="Times"/>
                <a:cs typeface="Times"/>
              </a:rPr>
              <a:t>)!!!</a:t>
            </a:r>
          </a:p>
          <a:p>
            <a:r>
              <a:rPr lang="en-US" sz="2000" dirty="0" smtClean="0">
                <a:latin typeface="Times"/>
                <a:cs typeface="Times"/>
              </a:rPr>
              <a:t>  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130" y="611578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54148" y="2134706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77833" y="611578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77833" y="505572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77833" y="431656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60530" y="2842997"/>
            <a:ext cx="187235" cy="21583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80000">
                <a:srgbClr val="FF0000"/>
              </a:gs>
            </a:gsLst>
            <a:lin ang="18480000" scaled="0"/>
            <a:tileRect/>
          </a:gradFill>
          <a:ln>
            <a:gradFill flip="none" rotWithShape="1">
              <a:gsLst>
                <a:gs pos="0">
                  <a:srgbClr val="FFFF00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1446245" y="3652850"/>
            <a:ext cx="5842443" cy="8141"/>
          </a:xfrm>
          <a:prstGeom prst="line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65131" y="1685243"/>
            <a:ext cx="8303473" cy="1"/>
          </a:xfrm>
          <a:prstGeom prst="line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7749" y="735698"/>
            <a:ext cx="322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"/>
                <a:cs typeface="Times"/>
              </a:rPr>
              <a:t>Osservazioni</a:t>
            </a:r>
            <a:endParaRPr lang="en-US" sz="44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17754"/>
          <a:stretch>
            <a:fillRect/>
          </a:stretch>
        </p:blipFill>
        <p:spPr>
          <a:xfrm>
            <a:off x="825843" y="1345013"/>
            <a:ext cx="8102600" cy="5003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0284" cy="134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63" y="507697"/>
            <a:ext cx="5735073" cy="584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w1gbzsgpfxx9xp5xp0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395"/>
            <a:ext cx="9144000" cy="510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096"/>
            <a:ext cx="9144000" cy="5119809"/>
          </a:xfrm>
          <a:prstGeom prst="rect">
            <a:avLst/>
          </a:prstGeom>
        </p:spPr>
      </p:pic>
      <p:pic>
        <p:nvPicPr>
          <p:cNvPr id="3" name="Picture 2" descr="lo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811" y="0"/>
            <a:ext cx="1900189" cy="1900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5925" y="1900189"/>
            <a:ext cx="1938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Abraham Loeb</a:t>
            </a:r>
            <a:endParaRPr lang="en-US" sz="2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cienz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5812" t="4632" r="3579" b="75266"/>
              <a:stretch>
                <a:fillRect/>
              </a:stretch>
            </p:blipFill>
          </mc:Choice>
          <mc:Fallback>
            <p:blipFill>
              <a:blip r:embed="rId3"/>
              <a:srcRect l="45812" t="4632" r="3579" b="75266"/>
              <a:stretch>
                <a:fillRect/>
              </a:stretch>
            </p:blipFill>
          </mc:Fallback>
        </mc:AlternateContent>
        <p:spPr>
          <a:xfrm rot="16200000">
            <a:off x="-961984" y="1324015"/>
            <a:ext cx="6858000" cy="4209969"/>
          </a:xfrm>
          <a:prstGeom prst="rect">
            <a:avLst/>
          </a:prstGeom>
        </p:spPr>
      </p:pic>
      <p:pic>
        <p:nvPicPr>
          <p:cNvPr id="3" name="Picture 2" descr="lescienz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811" t="4632" r="52971" b="75266"/>
              <a:stretch>
                <a:fillRect/>
              </a:stretch>
            </p:blipFill>
          </mc:Choice>
          <mc:Fallback>
            <p:blipFill>
              <a:blip r:embed="rId3"/>
              <a:srcRect l="11811" t="4632" r="52971" b="75266"/>
              <a:stretch>
                <a:fillRect/>
              </a:stretch>
            </p:blipFill>
          </mc:Fallback>
        </mc:AlternateContent>
        <p:spPr>
          <a:xfrm rot="16200000">
            <a:off x="4285648" y="2286234"/>
            <a:ext cx="4858118" cy="4285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9194" y="123681"/>
            <a:ext cx="3406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Le 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Scienze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Giugno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2018</a:t>
            </a:r>
          </a:p>
          <a:p>
            <a:pPr algn="ctr"/>
            <a:r>
              <a:rPr lang="en-US" sz="20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Lorimer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&amp; McLaughlin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80346" y="76200"/>
            <a:ext cx="71881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2007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Dati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archivio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radiotelescopio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Parkes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(Australia)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: </a:t>
            </a:r>
            <a:r>
              <a:rPr lang="en-US" sz="3200" b="1" i="1" dirty="0">
                <a:solidFill>
                  <a:srgbClr val="FFFF00"/>
                </a:solidFill>
                <a:latin typeface="Times"/>
                <a:cs typeface="Times"/>
              </a:rPr>
              <a:t>FRB </a:t>
            </a:r>
            <a:r>
              <a:rPr lang="en-US" sz="3200" b="1" i="1" dirty="0" smtClean="0">
                <a:solidFill>
                  <a:srgbClr val="FFFF00"/>
                </a:solidFill>
                <a:latin typeface="Times"/>
                <a:cs typeface="Times"/>
              </a:rPr>
              <a:t>010724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Lorimer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 burst”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57654" cy="2067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2076353"/>
            <a:ext cx="185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Times New Roman"/>
                <a:cs typeface="Times New Roman"/>
              </a:rPr>
              <a:t>Duncan </a:t>
            </a:r>
            <a:r>
              <a:rPr lang="en-US" b="1" dirty="0" err="1">
                <a:solidFill>
                  <a:prstClr val="white"/>
                </a:solidFill>
                <a:latin typeface="Times New Roman"/>
                <a:cs typeface="Times New Roman"/>
              </a:rPr>
              <a:t>Lorimer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66" y="1"/>
            <a:ext cx="78042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520700"/>
            <a:ext cx="7874000" cy="5816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5133837" y="1187496"/>
            <a:ext cx="420601" cy="239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26609" y="710441"/>
            <a:ext cx="2490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"/>
                <a:cs typeface="Times"/>
              </a:rPr>
              <a:t>Pochi</a:t>
            </a:r>
            <a:r>
              <a:rPr lang="en-US" sz="28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"/>
                <a:cs typeface="Times"/>
              </a:rPr>
              <a:t>millisecondi</a:t>
            </a:r>
            <a:endParaRPr lang="en-US" sz="2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7526"/>
            <a:ext cx="762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2586" y="5764307"/>
            <a:ext cx="44781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65000"/>
                    </a:srgbClr>
                  </a:outerShdw>
                </a:effectLst>
                <a:latin typeface="Times"/>
                <a:cs typeface="Times"/>
              </a:rPr>
              <a:t>1 GHz = 1000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65000"/>
                    </a:srgbClr>
                  </a:outerShdw>
                </a:effectLst>
                <a:latin typeface="Times"/>
                <a:cs typeface="Times"/>
              </a:rPr>
              <a:t>MegaHerz</a:t>
            </a:r>
            <a:endParaRPr lang="en-US" sz="3200" dirty="0">
              <a:solidFill>
                <a:srgbClr val="FF0000"/>
              </a:solidFill>
              <a:effectLst>
                <a:outerShdw blurRad="50800" dist="25400" dir="2700000">
                  <a:srgbClr val="000000">
                    <a:alpha val="65000"/>
                  </a:srgbClr>
                </a:outerShdw>
              </a:effectLst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5" y="151965"/>
            <a:ext cx="8271867" cy="6390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949226" y="2831865"/>
            <a:ext cx="3092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"/>
                <a:cs typeface="Times"/>
              </a:rPr>
              <a:t>Frequenza</a:t>
            </a:r>
            <a:r>
              <a:rPr lang="en-US" sz="2400" b="1" dirty="0" smtClean="0">
                <a:latin typeface="Times"/>
                <a:cs typeface="Times"/>
              </a:rPr>
              <a:t> (GHz)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1958" y="6207769"/>
            <a:ext cx="4280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Tempo </a:t>
            </a:r>
            <a:r>
              <a:rPr lang="en-US" sz="2400" b="1" dirty="0" err="1" smtClean="0">
                <a:latin typeface="Times"/>
                <a:cs typeface="Times"/>
              </a:rPr>
              <a:t>di</a:t>
            </a:r>
            <a:r>
              <a:rPr lang="en-US" sz="2400" b="1" dirty="0" smtClean="0">
                <a:latin typeface="Times"/>
                <a:cs typeface="Times"/>
              </a:rPr>
              <a:t> </a:t>
            </a:r>
            <a:r>
              <a:rPr lang="en-US" sz="2400" b="1" dirty="0" err="1" smtClean="0">
                <a:latin typeface="Times"/>
                <a:cs typeface="Times"/>
              </a:rPr>
              <a:t>arrivo</a:t>
            </a:r>
            <a:r>
              <a:rPr lang="en-US" sz="2400" b="1" dirty="0" smtClean="0">
                <a:latin typeface="Times"/>
                <a:cs typeface="Times"/>
              </a:rPr>
              <a:t> </a:t>
            </a:r>
            <a:r>
              <a:rPr lang="en-US" sz="2400" b="1" dirty="0" smtClean="0">
                <a:latin typeface="Times"/>
                <a:cs typeface="Times"/>
              </a:rPr>
              <a:t>(</a:t>
            </a:r>
            <a:r>
              <a:rPr lang="en-US" sz="2400" b="1" dirty="0" err="1" smtClean="0">
                <a:latin typeface="Times"/>
                <a:cs typeface="Times"/>
              </a:rPr>
              <a:t>millisecondi</a:t>
            </a:r>
            <a:r>
              <a:rPr lang="en-US" sz="2400" b="1" dirty="0" smtClean="0">
                <a:latin typeface="Times"/>
                <a:cs typeface="Times"/>
              </a:rPr>
              <a:t>)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1413" y="5867415"/>
            <a:ext cx="744114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noFill/>
                <a:latin typeface=""/>
                <a:cs typeface=""/>
              </a:rPr>
              <a:t>0                  100              200               300                400               500</a:t>
            </a:r>
            <a:endParaRPr lang="en-US" b="1" dirty="0">
              <a:noFill/>
              <a:latin typeface=""/>
              <a:cs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0914" y="545811"/>
            <a:ext cx="473470" cy="5355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1.5</a:t>
            </a: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r>
              <a:rPr lang="en-US" b="1" dirty="0" smtClean="0">
                <a:latin typeface="Times"/>
                <a:cs typeface="Times"/>
              </a:rPr>
              <a:t>1.4</a:t>
            </a: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endParaRPr lang="en-US" b="1" dirty="0" smtClean="0">
              <a:latin typeface="Times"/>
              <a:cs typeface="Times"/>
            </a:endParaRPr>
          </a:p>
          <a:p>
            <a:r>
              <a:rPr lang="en-US" b="1" dirty="0" smtClean="0">
                <a:latin typeface="Times"/>
                <a:cs typeface="Times"/>
              </a:rPr>
              <a:t>1.3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5" y="5"/>
            <a:ext cx="9152466" cy="572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5" y="5"/>
            <a:ext cx="9152466" cy="57202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 rot="18653034">
            <a:off x="7446936" y="1937061"/>
            <a:ext cx="1019142" cy="1871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7837349" y="2957648"/>
            <a:ext cx="1672167" cy="942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744917">
            <a:off x="5513239" y="2187152"/>
            <a:ext cx="492021" cy="124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2083" y="2149438"/>
            <a:ext cx="45719" cy="244372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433"/>
            <a:ext cx="9144000" cy="519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044251" y="346353"/>
            <a:ext cx="695336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92000"/>
                    </a:srgbClr>
                  </a:outerShdw>
                </a:effectLst>
                <a:latin typeface="Times"/>
                <a:cs typeface="Times"/>
              </a:rPr>
              <a:t>La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92000"/>
                    </a:srgbClr>
                  </a:outerShdw>
                </a:effectLst>
                <a:latin typeface="Times"/>
                <a:cs typeface="Times"/>
              </a:rPr>
              <a:t>scoperta</a:t>
            </a:r>
            <a:endParaRPr lang="en-US" sz="4000" b="1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92000"/>
                  </a:srgbClr>
                </a:outerShdw>
              </a:effectLst>
              <a:latin typeface="Times"/>
              <a:cs typeface="Times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2007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Dati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archivio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radiotelescopio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Parkes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(Australia)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: </a:t>
            </a:r>
            <a:r>
              <a:rPr lang="en-US" sz="3200" b="1" i="1" dirty="0">
                <a:solidFill>
                  <a:srgbClr val="FFFF00"/>
                </a:solidFill>
                <a:latin typeface="Times"/>
                <a:cs typeface="Times"/>
              </a:rPr>
              <a:t>FRB </a:t>
            </a:r>
            <a:r>
              <a:rPr lang="en-US" sz="3200" b="1" i="1" dirty="0" smtClean="0">
                <a:solidFill>
                  <a:srgbClr val="FFFF00"/>
                </a:solidFill>
                <a:latin typeface="Times"/>
                <a:cs typeface="Times"/>
              </a:rPr>
              <a:t>010724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: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“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Lorimer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 burst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cs typeface="Times"/>
              </a:rPr>
              <a:t>”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/>
              <a:cs typeface="Times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Alcuni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anni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ricerca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, ma non se ne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trovavano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. Poi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improvvisamente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…</a:t>
            </a:r>
          </a:p>
          <a:p>
            <a:pPr eaLnBrk="0" hangingPunct="0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FF00"/>
                </a:solidFill>
                <a:latin typeface="Times"/>
                <a:cs typeface="Times"/>
              </a:rPr>
              <a:t>Perytons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….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Sembravano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però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provenire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da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sorgenti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terrestri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quasi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sempre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a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ora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di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pranzo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… 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/>
              <a:cs typeface="Time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57654" cy="2067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2076353"/>
            <a:ext cx="185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Times New Roman"/>
                <a:cs typeface="Times New Roman"/>
              </a:rPr>
              <a:t>Duncan </a:t>
            </a:r>
            <a:r>
              <a:rPr lang="en-US" b="1" dirty="0" err="1">
                <a:solidFill>
                  <a:prstClr val="white"/>
                </a:solidFill>
                <a:latin typeface="Times New Roman"/>
                <a:cs typeface="Times New Roman"/>
              </a:rPr>
              <a:t>Lorimer</a:t>
            </a:r>
            <a:endParaRPr lang="en-US" b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pery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7204"/>
            <a:ext cx="1754706" cy="22887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262</Words>
  <Application>Microsoft Macintosh PowerPoint</Application>
  <PresentationFormat>On-screen Show (4:3)</PresentationFormat>
  <Paragraphs>76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11_Office Theme</vt:lpstr>
      <vt:lpstr>1_Office Theme</vt:lpstr>
      <vt:lpstr>Office Theme</vt:lpstr>
      <vt:lpstr>Fast Radio Bursts (FRB):  l’ultimo enigma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Perytons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OAB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Radio Bursts (FRB):  l’ultimo enigma</dc:title>
  <dc:creator>gabriele ghisellini</dc:creator>
  <cp:lastModifiedBy>gabriele ghisellini</cp:lastModifiedBy>
  <cp:revision>17</cp:revision>
  <dcterms:created xsi:type="dcterms:W3CDTF">2018-12-05T14:44:18Z</dcterms:created>
  <dcterms:modified xsi:type="dcterms:W3CDTF">2018-12-05T14:59:57Z</dcterms:modified>
</cp:coreProperties>
</file>